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82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6" r:id="rId21"/>
    <p:sldId id="278" r:id="rId22"/>
    <p:sldId id="281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10/19/2016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-9kgvIIcKTc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54140" y="421909"/>
            <a:ext cx="7766936" cy="1646302"/>
          </a:xfrm>
        </p:spPr>
        <p:txBody>
          <a:bodyPr/>
          <a:lstStyle/>
          <a:p>
            <a:pPr algn="ctr"/>
            <a:r>
              <a:rPr lang="fr-BE" dirty="0" err="1" smtClean="0"/>
              <a:t>Different</a:t>
            </a:r>
            <a:r>
              <a:rPr lang="fr-BE" dirty="0" smtClean="0"/>
              <a:t> </a:t>
            </a:r>
            <a:r>
              <a:rPr lang="fr-BE" dirty="0" smtClean="0"/>
              <a:t>types </a:t>
            </a:r>
            <a:r>
              <a:rPr lang="fr-BE" dirty="0" smtClean="0"/>
              <a:t>of </a:t>
            </a:r>
            <a:r>
              <a:rPr lang="fr-BE" dirty="0" err="1" smtClean="0"/>
              <a:t>Engines</a:t>
            </a:r>
            <a:endParaRPr lang="fr-B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 dirty="0" err="1" smtClean="0"/>
              <a:t>khalil</a:t>
            </a:r>
            <a:r>
              <a:rPr lang="fr-BE" dirty="0"/>
              <a:t> </a:t>
            </a:r>
            <a:r>
              <a:rPr lang="fr-BE" dirty="0" err="1" smtClean="0"/>
              <a:t>Bhilal</a:t>
            </a:r>
            <a:r>
              <a:rPr lang="fr-BE" dirty="0" smtClean="0"/>
              <a:t>, Lazrak Yassin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55984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/>
              <a:t>How </a:t>
            </a:r>
            <a:r>
              <a:rPr lang="fr-BE" dirty="0" err="1" smtClean="0"/>
              <a:t>benzin</a:t>
            </a:r>
            <a:r>
              <a:rPr lang="fr-BE" dirty="0" smtClean="0"/>
              <a:t> </a:t>
            </a:r>
            <a:r>
              <a:rPr lang="fr-BE" dirty="0"/>
              <a:t>and diesel </a:t>
            </a:r>
            <a:r>
              <a:rPr lang="fr-BE" dirty="0" err="1"/>
              <a:t>engine</a:t>
            </a:r>
            <a:r>
              <a:rPr lang="fr-BE" dirty="0"/>
              <a:t> </a:t>
            </a:r>
            <a:r>
              <a:rPr lang="fr-BE" dirty="0" err="1"/>
              <a:t>works</a:t>
            </a:r>
            <a:endParaRPr lang="fr-BE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6000750" cy="424815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 flipH="1">
            <a:off x="6842303" y="1930400"/>
            <a:ext cx="2431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BE" sz="2400" dirty="0" smtClean="0"/>
              <a:t>In </a:t>
            </a:r>
            <a:r>
              <a:rPr lang="fr-BE" sz="2400" dirty="0" err="1" smtClean="0"/>
              <a:t>our</a:t>
            </a:r>
            <a:r>
              <a:rPr lang="fr-BE" sz="2400" dirty="0" smtClean="0"/>
              <a:t> car</a:t>
            </a: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233654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99" y="2042809"/>
            <a:ext cx="9223768" cy="81261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Difference between an engine diesel and </a:t>
            </a:r>
            <a:r>
              <a:rPr lang="en-US" dirty="0" err="1" smtClean="0"/>
              <a:t>benzin</a:t>
            </a:r>
            <a:r>
              <a:rPr lang="en-US" dirty="0" smtClean="0"/>
              <a:t/>
            </a:r>
            <a:br>
              <a:rPr lang="en-US" dirty="0" smtClean="0"/>
            </a:b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98833" y="2967828"/>
            <a:ext cx="4185623" cy="3304117"/>
          </a:xfrm>
        </p:spPr>
        <p:txBody>
          <a:bodyPr/>
          <a:lstStyle/>
          <a:p>
            <a:r>
              <a:rPr lang="fr-BE" b="1" dirty="0" smtClean="0"/>
              <a:t>Explosion</a:t>
            </a:r>
          </a:p>
          <a:p>
            <a:r>
              <a:rPr lang="fr-BE" b="1" dirty="0" err="1" smtClean="0"/>
              <a:t>benzin</a:t>
            </a:r>
            <a:r>
              <a:rPr lang="fr-BE" b="1" dirty="0" smtClean="0"/>
              <a:t> </a:t>
            </a:r>
            <a:r>
              <a:rPr lang="fr-BE" b="1" dirty="0" err="1"/>
              <a:t>heating</a:t>
            </a:r>
            <a:r>
              <a:rPr lang="fr-BE" b="1" dirty="0"/>
              <a:t> more </a:t>
            </a:r>
            <a:r>
              <a:rPr lang="fr-BE" b="1" dirty="0" err="1"/>
              <a:t>quickly</a:t>
            </a:r>
            <a:r>
              <a:rPr lang="fr-BE" b="1" dirty="0"/>
              <a:t> </a:t>
            </a:r>
            <a:r>
              <a:rPr lang="fr-BE" b="1" dirty="0" err="1"/>
              <a:t>than</a:t>
            </a:r>
            <a:r>
              <a:rPr lang="fr-BE" b="1" dirty="0"/>
              <a:t> the </a:t>
            </a:r>
            <a:r>
              <a:rPr lang="fr-BE" b="1" dirty="0" smtClean="0"/>
              <a:t>diesel</a:t>
            </a:r>
          </a:p>
          <a:p>
            <a:r>
              <a:rPr lang="fr-BE" b="1" dirty="0" err="1" smtClean="0"/>
              <a:t>benzin</a:t>
            </a:r>
            <a:r>
              <a:rPr lang="fr-BE" b="1" dirty="0" smtClean="0"/>
              <a:t> </a:t>
            </a:r>
            <a:r>
              <a:rPr lang="fr-BE" b="1" dirty="0" err="1"/>
              <a:t>is</a:t>
            </a:r>
            <a:r>
              <a:rPr lang="fr-BE" b="1" dirty="0"/>
              <a:t> more </a:t>
            </a:r>
            <a:r>
              <a:rPr lang="fr-BE" b="1" dirty="0" err="1"/>
              <a:t>powerful</a:t>
            </a:r>
            <a:endParaRPr lang="fr-BE" b="1" dirty="0"/>
          </a:p>
          <a:p>
            <a:r>
              <a:rPr lang="fr-BE" b="1" dirty="0"/>
              <a:t>more noise for the </a:t>
            </a:r>
            <a:r>
              <a:rPr lang="fr-BE" b="1" dirty="0" err="1" smtClean="0"/>
              <a:t>benzin</a:t>
            </a:r>
            <a:r>
              <a:rPr lang="fr-BE" b="1" dirty="0" smtClean="0"/>
              <a:t>.</a:t>
            </a:r>
            <a:endParaRPr lang="fr-BE" b="1" dirty="0"/>
          </a:p>
          <a:p>
            <a:endParaRPr lang="fr-BE" b="1" dirty="0"/>
          </a:p>
          <a:p>
            <a:endParaRPr lang="fr-BE" b="1" dirty="0" smtClean="0"/>
          </a:p>
          <a:p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88383" y="2967828"/>
            <a:ext cx="4185617" cy="3304117"/>
          </a:xfrm>
        </p:spPr>
        <p:txBody>
          <a:bodyPr/>
          <a:lstStyle/>
          <a:p>
            <a:r>
              <a:rPr lang="fr-BE" b="1" dirty="0" smtClean="0"/>
              <a:t>Combustion</a:t>
            </a:r>
          </a:p>
          <a:p>
            <a:r>
              <a:rPr lang="fr-BE" b="1" dirty="0"/>
              <a:t>more vibration for the diesel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728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Advantage</a:t>
            </a:r>
            <a:r>
              <a:rPr lang="fr-B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fr-BE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disadvantage</a:t>
            </a:r>
            <a:r>
              <a:rPr lang="fr-B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the </a:t>
            </a:r>
            <a:r>
              <a:rPr lang="fr-BE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benzin</a:t>
            </a:r>
            <a:endParaRPr lang="fr-BE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12" name="Espace réservé du contenu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78423"/>
            <a:ext cx="5169659" cy="4981434"/>
          </a:xfrm>
          <a:prstGeom prst="rect">
            <a:avLst/>
          </a:prstGeom>
        </p:spPr>
      </p:pic>
      <p:sp>
        <p:nvSpPr>
          <p:cNvPr id="15" name="Rectangle 3"/>
          <p:cNvSpPr>
            <a:spLocks noGrp="1" noChangeArrowheads="1"/>
          </p:cNvSpPr>
          <p:nvPr>
            <p:ph sz="quarter" idx="4"/>
          </p:nvPr>
        </p:nvSpPr>
        <p:spPr bwMode="auto">
          <a:xfrm>
            <a:off x="6210253" y="1636944"/>
            <a:ext cx="4972836" cy="2200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+ </a:t>
            </a:r>
            <a:r>
              <a:rPr kumimoji="0" lang="fr-FR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nervous</a:t>
            </a: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+ maintenance more </a:t>
            </a:r>
            <a:r>
              <a:rPr kumimoji="0" lang="fr-FR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easy</a:t>
            </a: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- consume more </a:t>
            </a:r>
            <a:r>
              <a:rPr kumimoji="0" lang="fr-FR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than</a:t>
            </a: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 the diesel </a:t>
            </a:r>
            <a:r>
              <a:rPr kumimoji="0" lang="fr-FR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engine</a:t>
            </a: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- more noise</a:t>
            </a:r>
            <a:r>
              <a:rPr kumimoji="0" lang="fr-BE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kumimoji="0" lang="fr-BE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78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Advantage</a:t>
            </a:r>
            <a:r>
              <a:rPr lang="fr-B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fr-BE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disadvantage</a:t>
            </a:r>
            <a:r>
              <a:rPr lang="fr-B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</a:t>
            </a:r>
            <a:r>
              <a:rPr lang="fr-B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fr-BE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benzin</a:t>
            </a:r>
            <a:endParaRPr lang="fr-BE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+ Economic +/-</a:t>
            </a:r>
          </a:p>
          <a:p>
            <a:r>
              <a:rPr lang="en-US" sz="2000" dirty="0"/>
              <a:t>+ Ecologies +/-</a:t>
            </a:r>
          </a:p>
          <a:p>
            <a:r>
              <a:rPr lang="en-US" sz="2000" dirty="0"/>
              <a:t>+ Less </a:t>
            </a:r>
            <a:r>
              <a:rPr lang="en-US" sz="2000" dirty="0" smtClean="0"/>
              <a:t>consumption</a:t>
            </a:r>
            <a:endParaRPr lang="en-US" sz="2000" dirty="0"/>
          </a:p>
          <a:p>
            <a:r>
              <a:rPr lang="en-US" sz="2000" dirty="0"/>
              <a:t>- Vibration</a:t>
            </a:r>
          </a:p>
          <a:p>
            <a:r>
              <a:rPr lang="en-US" sz="2000" dirty="0"/>
              <a:t>- less </a:t>
            </a:r>
            <a:r>
              <a:rPr lang="en-US" sz="2000" dirty="0" smtClean="0"/>
              <a:t>torque</a:t>
            </a:r>
            <a:endParaRPr lang="en-US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55" y="1692322"/>
            <a:ext cx="4399839" cy="476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3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/>
              <a:t>How </a:t>
            </a:r>
            <a:r>
              <a:rPr lang="fr-BE" dirty="0" err="1" smtClean="0"/>
              <a:t>is</a:t>
            </a:r>
            <a:r>
              <a:rPr lang="fr-BE" dirty="0" smtClean="0"/>
              <a:t> </a:t>
            </a:r>
            <a:r>
              <a:rPr lang="fr-BE" dirty="0" err="1" smtClean="0"/>
              <a:t>hybrid</a:t>
            </a:r>
            <a:r>
              <a:rPr lang="fr-BE" dirty="0" smtClean="0"/>
              <a:t> </a:t>
            </a:r>
            <a:r>
              <a:rPr lang="fr-BE" dirty="0" err="1" smtClean="0"/>
              <a:t>working</a:t>
            </a:r>
            <a:r>
              <a:rPr lang="fr-BE" dirty="0" smtClean="0"/>
              <a:t> ?</a:t>
            </a:r>
            <a:endParaRPr lang="fr-BE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0290" y="1729723"/>
            <a:ext cx="4819680" cy="3975041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BE" dirty="0" err="1"/>
              <a:t>combination</a:t>
            </a:r>
            <a:r>
              <a:rPr lang="fr-BE" dirty="0"/>
              <a:t> of an </a:t>
            </a:r>
            <a:r>
              <a:rPr lang="fr-BE" dirty="0" err="1" smtClean="0"/>
              <a:t>electric</a:t>
            </a:r>
            <a:r>
              <a:rPr lang="fr-BE" dirty="0" smtClean="0"/>
              <a:t> </a:t>
            </a:r>
            <a:r>
              <a:rPr lang="fr-BE" dirty="0" err="1"/>
              <a:t>engine</a:t>
            </a:r>
            <a:r>
              <a:rPr lang="fr-BE" dirty="0"/>
              <a:t> and </a:t>
            </a:r>
            <a:r>
              <a:rPr lang="fr-BE" dirty="0" err="1" smtClean="0"/>
              <a:t>benzin</a:t>
            </a:r>
            <a:r>
              <a:rPr lang="fr-BE" dirty="0" smtClean="0"/>
              <a:t> </a:t>
            </a:r>
            <a:r>
              <a:rPr lang="fr-BE" dirty="0" err="1" smtClean="0"/>
              <a:t>engine</a:t>
            </a:r>
            <a:endParaRPr lang="fr-BE" dirty="0"/>
          </a:p>
          <a:p>
            <a:r>
              <a:rPr lang="fr-BE" dirty="0" err="1" smtClean="0"/>
              <a:t>need</a:t>
            </a:r>
            <a:r>
              <a:rPr lang="fr-BE" dirty="0" smtClean="0"/>
              <a:t> </a:t>
            </a:r>
            <a:r>
              <a:rPr lang="fr-BE" dirty="0"/>
              <a:t>more power </a:t>
            </a:r>
            <a:r>
              <a:rPr lang="fr-BE" dirty="0" smtClean="0"/>
              <a:t>to </a:t>
            </a:r>
            <a:r>
              <a:rPr lang="fr-BE" dirty="0" err="1" smtClean="0"/>
              <a:t>run</a:t>
            </a:r>
            <a:r>
              <a:rPr lang="fr-BE" dirty="0" smtClean="0"/>
              <a:t> the </a:t>
            </a:r>
            <a:r>
              <a:rPr lang="fr-BE" dirty="0"/>
              <a:t>diesel </a:t>
            </a:r>
            <a:r>
              <a:rPr lang="fr-BE" dirty="0" err="1" smtClean="0"/>
              <a:t>engine</a:t>
            </a:r>
            <a:endParaRPr lang="fr-BE" dirty="0" smtClean="0"/>
          </a:p>
          <a:p>
            <a:r>
              <a:rPr lang="fr-BE" dirty="0" err="1" smtClean="0"/>
              <a:t>Low</a:t>
            </a:r>
            <a:r>
              <a:rPr lang="fr-BE" dirty="0" smtClean="0"/>
              <a:t> torque -&gt; </a:t>
            </a:r>
            <a:r>
              <a:rPr lang="fr-BE" dirty="0" err="1" smtClean="0"/>
              <a:t>Eletric</a:t>
            </a:r>
            <a:r>
              <a:rPr lang="fr-BE" dirty="0" smtClean="0"/>
              <a:t> </a:t>
            </a:r>
            <a:r>
              <a:rPr lang="fr-BE" dirty="0" err="1" smtClean="0"/>
              <a:t>engine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80558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err="1"/>
              <a:t>Why</a:t>
            </a:r>
            <a:r>
              <a:rPr lang="fr-BE" dirty="0"/>
              <a:t> the </a:t>
            </a:r>
            <a:r>
              <a:rPr lang="fr-BE" dirty="0" err="1" smtClean="0"/>
              <a:t>hybrid</a:t>
            </a:r>
            <a:r>
              <a:rPr lang="fr-BE" dirty="0" smtClean="0"/>
              <a:t> ? </a:t>
            </a:r>
            <a:endParaRPr lang="fr-BE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399"/>
            <a:ext cx="4604350" cy="4306627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90471" y="2143326"/>
            <a:ext cx="4184034" cy="3880773"/>
          </a:xfrm>
        </p:spPr>
        <p:txBody>
          <a:bodyPr/>
          <a:lstStyle/>
          <a:p>
            <a:r>
              <a:rPr lang="fr-BE" sz="2800" dirty="0" smtClean="0"/>
              <a:t>City drive </a:t>
            </a:r>
            <a:r>
              <a:rPr lang="fr-BE" sz="2800" dirty="0" err="1" smtClean="0"/>
              <a:t>low</a:t>
            </a:r>
            <a:r>
              <a:rPr lang="fr-BE" sz="2800" dirty="0" smtClean="0"/>
              <a:t> </a:t>
            </a:r>
          </a:p>
          <a:p>
            <a:r>
              <a:rPr lang="fr-BE" sz="2800" dirty="0" err="1" smtClean="0"/>
              <a:t>Traffic</a:t>
            </a:r>
            <a:r>
              <a:rPr lang="fr-BE" sz="2800" dirty="0" smtClean="0"/>
              <a:t> Jam</a:t>
            </a:r>
          </a:p>
          <a:p>
            <a:r>
              <a:rPr lang="fr-BE" sz="2800" dirty="0" err="1" smtClean="0"/>
              <a:t>Economic</a:t>
            </a:r>
            <a:endParaRPr lang="fr-BE" sz="2800" dirty="0" smtClean="0"/>
          </a:p>
          <a:p>
            <a:r>
              <a:rPr lang="fr-BE" sz="2800" dirty="0" err="1" smtClean="0"/>
              <a:t>Ecologic</a:t>
            </a:r>
            <a:endParaRPr lang="fr-BE" sz="2800" dirty="0" smtClean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15005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58" y="1611243"/>
            <a:ext cx="6687276" cy="500792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/>
              <a:t>How </a:t>
            </a:r>
            <a:r>
              <a:rPr lang="fr-BE" dirty="0" err="1" smtClean="0"/>
              <a:t>is</a:t>
            </a:r>
            <a:r>
              <a:rPr lang="fr-BE" dirty="0" smtClean="0"/>
              <a:t> </a:t>
            </a:r>
            <a:r>
              <a:rPr lang="fr-BE" dirty="0" err="1" smtClean="0"/>
              <a:t>it</a:t>
            </a:r>
            <a:r>
              <a:rPr lang="fr-BE" dirty="0" smtClean="0"/>
              <a:t> </a:t>
            </a:r>
            <a:r>
              <a:rPr lang="fr-BE" dirty="0" err="1" smtClean="0"/>
              <a:t>working</a:t>
            </a:r>
            <a:r>
              <a:rPr lang="fr-BE" dirty="0" smtClean="0"/>
              <a:t> ? </a:t>
            </a:r>
            <a:endParaRPr lang="fr-BE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4"/>
          </p:nvPr>
        </p:nvSpPr>
        <p:spPr>
          <a:xfrm>
            <a:off x="5746237" y="1951741"/>
            <a:ext cx="4185617" cy="3304117"/>
          </a:xfrm>
        </p:spPr>
        <p:txBody>
          <a:bodyPr>
            <a:normAutofit lnSpcReduction="10000"/>
          </a:bodyPr>
          <a:lstStyle/>
          <a:p>
            <a:r>
              <a:rPr lang="fr-BE" dirty="0" err="1"/>
              <a:t>depending</a:t>
            </a:r>
            <a:r>
              <a:rPr lang="fr-BE" dirty="0"/>
              <a:t> of the </a:t>
            </a:r>
            <a:r>
              <a:rPr lang="fr-BE" dirty="0" smtClean="0"/>
              <a:t>model</a:t>
            </a:r>
          </a:p>
          <a:p>
            <a:endParaRPr lang="fr-BE" dirty="0" smtClean="0"/>
          </a:p>
          <a:p>
            <a:r>
              <a:rPr lang="fr-BE" dirty="0"/>
              <a:t>The </a:t>
            </a:r>
            <a:r>
              <a:rPr lang="fr-BE" dirty="0" err="1"/>
              <a:t>battery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 smtClean="0"/>
              <a:t>loading</a:t>
            </a:r>
            <a:r>
              <a:rPr lang="fr-BE" dirty="0" smtClean="0"/>
              <a:t> </a:t>
            </a:r>
            <a:r>
              <a:rPr lang="fr-BE" dirty="0" err="1" smtClean="0"/>
              <a:t>with</a:t>
            </a:r>
            <a:r>
              <a:rPr lang="fr-BE" dirty="0" smtClean="0"/>
              <a:t> </a:t>
            </a:r>
            <a:r>
              <a:rPr lang="fr-BE" dirty="0"/>
              <a:t>the cars, and </a:t>
            </a:r>
            <a:r>
              <a:rPr lang="fr-BE" dirty="0" err="1"/>
              <a:t>there</a:t>
            </a:r>
            <a:r>
              <a:rPr lang="fr-BE" dirty="0"/>
              <a:t> are </a:t>
            </a:r>
            <a:r>
              <a:rPr lang="fr-BE" dirty="0" err="1"/>
              <a:t>models</a:t>
            </a:r>
            <a:r>
              <a:rPr lang="fr-BE" dirty="0"/>
              <a:t> </a:t>
            </a:r>
            <a:r>
              <a:rPr lang="fr-BE" dirty="0" err="1" smtClean="0"/>
              <a:t>that</a:t>
            </a:r>
            <a:r>
              <a:rPr lang="fr-BE" dirty="0" smtClean="0"/>
              <a:t> </a:t>
            </a:r>
            <a:r>
              <a:rPr lang="fr-BE" dirty="0" err="1" smtClean="0"/>
              <a:t>need</a:t>
            </a:r>
            <a:r>
              <a:rPr lang="fr-BE" dirty="0" smtClean="0"/>
              <a:t> </a:t>
            </a:r>
            <a:r>
              <a:rPr lang="fr-BE" dirty="0"/>
              <a:t>an </a:t>
            </a:r>
            <a:r>
              <a:rPr lang="fr-BE" dirty="0" err="1"/>
              <a:t>extern</a:t>
            </a:r>
            <a:r>
              <a:rPr lang="fr-BE" dirty="0"/>
              <a:t> </a:t>
            </a:r>
            <a:r>
              <a:rPr lang="fr-BE" dirty="0" err="1" smtClean="0"/>
              <a:t>loading</a:t>
            </a:r>
            <a:r>
              <a:rPr lang="fr-BE" dirty="0" smtClean="0"/>
              <a:t> (</a:t>
            </a:r>
            <a:r>
              <a:rPr lang="fr-BE" dirty="0" err="1" smtClean="0"/>
              <a:t>with</a:t>
            </a:r>
            <a:r>
              <a:rPr lang="fr-BE" dirty="0" smtClean="0"/>
              <a:t> </a:t>
            </a:r>
            <a:r>
              <a:rPr lang="fr-BE" dirty="0"/>
              <a:t>a </a:t>
            </a:r>
            <a:r>
              <a:rPr lang="fr-BE" dirty="0" smtClean="0"/>
              <a:t>plug)</a:t>
            </a:r>
          </a:p>
          <a:p>
            <a:endParaRPr lang="fr-BE" dirty="0" smtClean="0"/>
          </a:p>
          <a:p>
            <a:r>
              <a:rPr lang="fr-BE" dirty="0" err="1" smtClean="0"/>
              <a:t>With</a:t>
            </a:r>
            <a:r>
              <a:rPr lang="fr-BE" dirty="0" smtClean="0"/>
              <a:t> </a:t>
            </a:r>
            <a:r>
              <a:rPr lang="fr-BE" dirty="0"/>
              <a:t>the </a:t>
            </a:r>
            <a:r>
              <a:rPr lang="fr-BE" dirty="0" err="1" smtClean="0"/>
              <a:t>intern</a:t>
            </a:r>
            <a:r>
              <a:rPr lang="fr-BE" dirty="0" smtClean="0"/>
              <a:t> </a:t>
            </a:r>
            <a:r>
              <a:rPr lang="fr-BE" dirty="0" err="1" smtClean="0"/>
              <a:t>loading</a:t>
            </a:r>
            <a:r>
              <a:rPr lang="fr-BE" dirty="0" smtClean="0"/>
              <a:t> the system </a:t>
            </a:r>
            <a:r>
              <a:rPr lang="fr-BE" dirty="0" err="1"/>
              <a:t>can</a:t>
            </a:r>
            <a:r>
              <a:rPr lang="fr-BE" dirty="0"/>
              <a:t> </a:t>
            </a:r>
            <a:r>
              <a:rPr lang="fr-BE" dirty="0" err="1" smtClean="0"/>
              <a:t>load</a:t>
            </a:r>
            <a:r>
              <a:rPr lang="fr-BE" dirty="0" smtClean="0"/>
              <a:t> by </a:t>
            </a:r>
            <a:r>
              <a:rPr lang="fr-BE" dirty="0"/>
              <a:t>the </a:t>
            </a:r>
            <a:r>
              <a:rPr lang="fr-BE" dirty="0" err="1"/>
              <a:t>braking</a:t>
            </a:r>
            <a:r>
              <a:rPr lang="fr-BE" dirty="0"/>
              <a:t> or </a:t>
            </a:r>
            <a:r>
              <a:rPr lang="fr-BE" dirty="0" err="1"/>
              <a:t>with</a:t>
            </a:r>
            <a:r>
              <a:rPr lang="fr-BE" dirty="0"/>
              <a:t> a </a:t>
            </a:r>
            <a:r>
              <a:rPr lang="fr-BE" dirty="0" err="1"/>
              <a:t>generator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18629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err="1" smtClean="0"/>
              <a:t>Disadvantage</a:t>
            </a:r>
            <a:r>
              <a:rPr lang="fr-BE" dirty="0" smtClean="0"/>
              <a:t> of </a:t>
            </a:r>
            <a:r>
              <a:rPr lang="fr-BE" dirty="0"/>
              <a:t>the </a:t>
            </a:r>
            <a:r>
              <a:rPr lang="fr-BE" dirty="0" err="1"/>
              <a:t>hybrid</a:t>
            </a:r>
            <a:endParaRPr lang="fr-BE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183062" cy="4552287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BE" dirty="0" err="1" smtClean="0"/>
              <a:t>Expensive</a:t>
            </a:r>
            <a:endParaRPr lang="fr-BE" dirty="0" smtClean="0"/>
          </a:p>
          <a:p>
            <a:r>
              <a:rPr lang="fr-BE" dirty="0" err="1" smtClean="0"/>
              <a:t>battery</a:t>
            </a:r>
            <a:r>
              <a:rPr lang="fr-BE" dirty="0" smtClean="0"/>
              <a:t> </a:t>
            </a:r>
            <a:r>
              <a:rPr lang="fr-BE" dirty="0" err="1"/>
              <a:t>need</a:t>
            </a:r>
            <a:r>
              <a:rPr lang="fr-BE" dirty="0"/>
              <a:t> </a:t>
            </a:r>
            <a:r>
              <a:rPr lang="fr-BE" dirty="0" err="1"/>
              <a:t>hazardous</a:t>
            </a:r>
            <a:r>
              <a:rPr lang="fr-BE" dirty="0"/>
              <a:t> </a:t>
            </a:r>
            <a:r>
              <a:rPr lang="fr-BE" dirty="0" err="1"/>
              <a:t>materials</a:t>
            </a:r>
            <a:r>
              <a:rPr lang="fr-BE" dirty="0"/>
              <a:t> (</a:t>
            </a:r>
            <a:r>
              <a:rPr lang="fr-BE" dirty="0" err="1"/>
              <a:t>like</a:t>
            </a:r>
            <a:r>
              <a:rPr lang="fr-BE" dirty="0"/>
              <a:t> the </a:t>
            </a:r>
            <a:r>
              <a:rPr lang="fr-BE" dirty="0" smtClean="0"/>
              <a:t>lithium)</a:t>
            </a:r>
          </a:p>
          <a:p>
            <a:r>
              <a:rPr lang="fr-BE" dirty="0" err="1"/>
              <a:t>reparations</a:t>
            </a:r>
            <a:r>
              <a:rPr lang="fr-BE" dirty="0"/>
              <a:t> </a:t>
            </a:r>
            <a:r>
              <a:rPr lang="fr-BE" dirty="0" smtClean="0"/>
              <a:t>are </a:t>
            </a:r>
            <a:r>
              <a:rPr lang="fr-BE" dirty="0" err="1" smtClean="0"/>
              <a:t>expensive</a:t>
            </a:r>
            <a:endParaRPr lang="fr-BE" dirty="0" smtClean="0"/>
          </a:p>
          <a:p>
            <a:r>
              <a:rPr lang="fr-BE" dirty="0" smtClean="0"/>
              <a:t>Short </a:t>
            </a:r>
            <a:r>
              <a:rPr lang="fr-BE" dirty="0" err="1" smtClean="0"/>
              <a:t>autonomy</a:t>
            </a:r>
            <a:endParaRPr lang="fr-BE" dirty="0" smtClean="0"/>
          </a:p>
          <a:p>
            <a:r>
              <a:rPr lang="fr-BE" dirty="0" err="1" smtClean="0"/>
              <a:t>Mountain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03566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50" y="2278403"/>
            <a:ext cx="7026850" cy="426767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Advantage</a:t>
            </a:r>
            <a:r>
              <a:rPr lang="fr-B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the hybride</a:t>
            </a:r>
            <a:endParaRPr lang="fr-BE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7395630" y="2164427"/>
            <a:ext cx="4064281" cy="4381651"/>
          </a:xfrm>
        </p:spPr>
        <p:txBody>
          <a:bodyPr/>
          <a:lstStyle/>
          <a:p>
            <a:r>
              <a:rPr lang="en-US" dirty="0"/>
              <a:t>+- economic </a:t>
            </a:r>
            <a:r>
              <a:rPr lang="en-US" dirty="0" smtClean="0"/>
              <a:t>but the </a:t>
            </a:r>
            <a:r>
              <a:rPr lang="en-US" dirty="0"/>
              <a:t>car is more </a:t>
            </a:r>
            <a:r>
              <a:rPr lang="en-US" dirty="0" smtClean="0"/>
              <a:t>expensive</a:t>
            </a:r>
            <a:endParaRPr lang="en-US" dirty="0"/>
          </a:p>
          <a:p>
            <a:r>
              <a:rPr lang="en-US" dirty="0"/>
              <a:t>+- ecologic</a:t>
            </a:r>
          </a:p>
          <a:p>
            <a:r>
              <a:rPr lang="en-US" dirty="0"/>
              <a:t>+  no noise and no vibration when the </a:t>
            </a:r>
            <a:r>
              <a:rPr lang="en-US" dirty="0" smtClean="0"/>
              <a:t>electric </a:t>
            </a:r>
            <a:r>
              <a:rPr lang="en-US" dirty="0"/>
              <a:t>engine run </a:t>
            </a:r>
          </a:p>
          <a:p>
            <a:r>
              <a:rPr lang="en-US" dirty="0"/>
              <a:t>+ less tax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32793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smtClean="0"/>
              <a:t>Electric</a:t>
            </a:r>
            <a:endParaRPr lang="fr-BE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498" y="2226361"/>
            <a:ext cx="59055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5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smtClean="0"/>
              <a:t>Introduction</a:t>
            </a:r>
            <a:endParaRPr lang="fr-BE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54" y="1795828"/>
            <a:ext cx="4603004" cy="451646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053070" y="1930400"/>
            <a:ext cx="373884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4400" dirty="0" err="1" smtClean="0"/>
              <a:t>Widespread</a:t>
            </a:r>
            <a:r>
              <a:rPr lang="fr-BE" sz="4400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4400" dirty="0" err="1" smtClean="0"/>
              <a:t>Economic</a:t>
            </a:r>
            <a:r>
              <a:rPr lang="fr-BE" sz="4400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4400" dirty="0" err="1" smtClean="0"/>
              <a:t>Ecologic</a:t>
            </a:r>
            <a:endParaRPr lang="fr-BE" sz="4400" dirty="0" smtClean="0"/>
          </a:p>
        </p:txBody>
      </p:sp>
    </p:spTree>
    <p:extLst>
      <p:ext uri="{BB962C8B-B14F-4D97-AF65-F5344CB8AC3E}">
        <p14:creationId xmlns:p14="http://schemas.microsoft.com/office/powerpoint/2010/main" val="98681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22" y="1930400"/>
            <a:ext cx="6068506" cy="313579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/>
              <a:t>E</a:t>
            </a:r>
            <a:r>
              <a:rPr lang="fr-BE" dirty="0" smtClean="0"/>
              <a:t>lectric </a:t>
            </a:r>
            <a:r>
              <a:rPr lang="fr-BE" dirty="0" err="1"/>
              <a:t>engine</a:t>
            </a:r>
            <a:endParaRPr lang="fr-BE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836635" y="1930400"/>
            <a:ext cx="2736471" cy="3880773"/>
          </a:xfrm>
        </p:spPr>
        <p:txBody>
          <a:bodyPr/>
          <a:lstStyle/>
          <a:p>
            <a:r>
              <a:rPr lang="en-US" dirty="0"/>
              <a:t>No </a:t>
            </a:r>
            <a:r>
              <a:rPr lang="en-US" dirty="0" smtClean="0"/>
              <a:t>noise, </a:t>
            </a:r>
            <a:r>
              <a:rPr lang="en-US" dirty="0"/>
              <a:t>no vibration, the </a:t>
            </a:r>
            <a:r>
              <a:rPr lang="en-US" dirty="0" err="1"/>
              <a:t>electricty</a:t>
            </a:r>
            <a:r>
              <a:rPr lang="en-US" dirty="0"/>
              <a:t> is cheaper than the </a:t>
            </a:r>
            <a:r>
              <a:rPr lang="en-US" dirty="0" err="1" smtClean="0"/>
              <a:t>benzin</a:t>
            </a:r>
            <a:r>
              <a:rPr lang="en-US" dirty="0" smtClean="0"/>
              <a:t>, </a:t>
            </a:r>
            <a:r>
              <a:rPr lang="en-US" dirty="0"/>
              <a:t>tax benefit.</a:t>
            </a:r>
          </a:p>
          <a:p>
            <a:r>
              <a:rPr lang="en-US" dirty="0"/>
              <a:t>My </a:t>
            </a:r>
            <a:r>
              <a:rPr lang="en-US" dirty="0" smtClean="0"/>
              <a:t>opinion : </a:t>
            </a:r>
            <a:r>
              <a:rPr lang="en-US" dirty="0"/>
              <a:t>there is </a:t>
            </a:r>
            <a:r>
              <a:rPr lang="en-US" dirty="0" smtClean="0"/>
              <a:t>no reason </a:t>
            </a:r>
            <a:r>
              <a:rPr lang="en-US" dirty="0"/>
              <a:t>to drive electric car.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7321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Disadvantage</a:t>
            </a:r>
            <a:r>
              <a:rPr lang="fr-B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fr-B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fr-BE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electric</a:t>
            </a:r>
            <a:endParaRPr lang="fr-BE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5332" y="1930400"/>
            <a:ext cx="4022214" cy="3881437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autonomy of the </a:t>
            </a:r>
            <a:r>
              <a:rPr lang="en-US" dirty="0" smtClean="0"/>
              <a:t>battery,</a:t>
            </a:r>
          </a:p>
          <a:p>
            <a:r>
              <a:rPr lang="en-US" dirty="0" smtClean="0"/>
              <a:t> </a:t>
            </a:r>
            <a:r>
              <a:rPr lang="en-US" dirty="0"/>
              <a:t>need a plug for the </a:t>
            </a:r>
            <a:r>
              <a:rPr lang="en-US" dirty="0" smtClean="0"/>
              <a:t>car</a:t>
            </a:r>
          </a:p>
          <a:p>
            <a:r>
              <a:rPr lang="en-US" dirty="0" smtClean="0"/>
              <a:t>the </a:t>
            </a:r>
            <a:r>
              <a:rPr lang="en-US" dirty="0"/>
              <a:t>car is very </a:t>
            </a:r>
            <a:r>
              <a:rPr lang="en-US" dirty="0" smtClean="0"/>
              <a:t>expensive</a:t>
            </a:r>
          </a:p>
          <a:p>
            <a:r>
              <a:rPr lang="en-US" dirty="0" smtClean="0"/>
              <a:t>the </a:t>
            </a:r>
            <a:r>
              <a:rPr lang="en-US" dirty="0"/>
              <a:t>battery have hazardous </a:t>
            </a:r>
            <a:r>
              <a:rPr lang="en-US" dirty="0" smtClean="0"/>
              <a:t>material</a:t>
            </a:r>
          </a:p>
          <a:p>
            <a:r>
              <a:rPr lang="en-US" dirty="0" smtClean="0"/>
              <a:t>a </a:t>
            </a:r>
            <a:r>
              <a:rPr lang="en-US" dirty="0"/>
              <a:t>danger of </a:t>
            </a:r>
            <a:r>
              <a:rPr lang="en-US" dirty="0" smtClean="0"/>
              <a:t>electrocution,  </a:t>
            </a:r>
          </a:p>
          <a:p>
            <a:r>
              <a:rPr lang="en-US" dirty="0" smtClean="0"/>
              <a:t>Problems can happened with battery due to extreme temperature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20966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smtClean="0"/>
              <a:t>Quizz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 smtClean="0"/>
              <a:t>What</a:t>
            </a:r>
            <a:r>
              <a:rPr lang="fr-BE" dirty="0" smtClean="0"/>
              <a:t> type of </a:t>
            </a:r>
            <a:r>
              <a:rPr lang="fr-BE" dirty="0" err="1" smtClean="0"/>
              <a:t>energy</a:t>
            </a:r>
            <a:r>
              <a:rPr lang="fr-BE" dirty="0" smtClean="0"/>
              <a:t> </a:t>
            </a:r>
            <a:r>
              <a:rPr lang="fr-BE" dirty="0" err="1" smtClean="0"/>
              <a:t>is</a:t>
            </a:r>
            <a:r>
              <a:rPr lang="fr-BE" dirty="0" smtClean="0"/>
              <a:t> the F1 </a:t>
            </a:r>
            <a:r>
              <a:rPr lang="fr-BE" dirty="0" err="1" smtClean="0"/>
              <a:t>using</a:t>
            </a:r>
            <a:r>
              <a:rPr lang="fr-BE" dirty="0" smtClean="0"/>
              <a:t> ? </a:t>
            </a:r>
          </a:p>
          <a:p>
            <a:r>
              <a:rPr lang="fr-BE" dirty="0" err="1" smtClean="0"/>
              <a:t>Which</a:t>
            </a:r>
            <a:r>
              <a:rPr lang="fr-BE" dirty="0" smtClean="0"/>
              <a:t> type of </a:t>
            </a:r>
            <a:r>
              <a:rPr lang="fr-BE" dirty="0" err="1" smtClean="0"/>
              <a:t>vehicle</a:t>
            </a:r>
            <a:r>
              <a:rPr lang="fr-BE" dirty="0" smtClean="0"/>
              <a:t> </a:t>
            </a:r>
            <a:r>
              <a:rPr lang="fr-BE" dirty="0" err="1" smtClean="0"/>
              <a:t>cost</a:t>
            </a:r>
            <a:r>
              <a:rPr lang="fr-BE" dirty="0" smtClean="0"/>
              <a:t> the </a:t>
            </a:r>
            <a:r>
              <a:rPr lang="fr-BE" dirty="0" err="1" smtClean="0"/>
              <a:t>most</a:t>
            </a:r>
            <a:r>
              <a:rPr lang="fr-BE" dirty="0" smtClean="0"/>
              <a:t> in case of a </a:t>
            </a:r>
            <a:r>
              <a:rPr lang="fr-BE" dirty="0" err="1" smtClean="0"/>
              <a:t>problem</a:t>
            </a:r>
            <a:r>
              <a:rPr lang="fr-BE" dirty="0" smtClean="0"/>
              <a:t> ?</a:t>
            </a:r>
          </a:p>
          <a:p>
            <a:r>
              <a:rPr lang="fr-BE" dirty="0" err="1" smtClean="0"/>
              <a:t>Which</a:t>
            </a:r>
            <a:r>
              <a:rPr lang="fr-BE" dirty="0" smtClean="0"/>
              <a:t> type of </a:t>
            </a:r>
            <a:r>
              <a:rPr lang="fr-BE" dirty="0" err="1" smtClean="0"/>
              <a:t>engine</a:t>
            </a:r>
            <a:r>
              <a:rPr lang="fr-BE" dirty="0" smtClean="0"/>
              <a:t> </a:t>
            </a:r>
            <a:r>
              <a:rPr lang="fr-BE" dirty="0" err="1" smtClean="0"/>
              <a:t>make</a:t>
            </a:r>
            <a:r>
              <a:rPr lang="fr-BE" dirty="0" smtClean="0"/>
              <a:t> noise ? 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02349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/>
              <a:t>Conclusion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dirty="0" smtClean="0"/>
              <a:t>It </a:t>
            </a:r>
            <a:r>
              <a:rPr lang="fr-BE" dirty="0" err="1" smtClean="0"/>
              <a:t>depends</a:t>
            </a:r>
            <a:r>
              <a:rPr lang="fr-BE" dirty="0" smtClean="0"/>
              <a:t> on the </a:t>
            </a:r>
            <a:r>
              <a:rPr lang="fr-BE" dirty="0" err="1" smtClean="0"/>
              <a:t>budget’s</a:t>
            </a:r>
            <a:r>
              <a:rPr lang="fr-BE" dirty="0" smtClean="0"/>
              <a:t> client.</a:t>
            </a:r>
          </a:p>
          <a:p>
            <a:r>
              <a:rPr lang="fr-BE" dirty="0" err="1" smtClean="0"/>
              <a:t>Some</a:t>
            </a:r>
            <a:r>
              <a:rPr lang="fr-BE" dirty="0" smtClean="0"/>
              <a:t> people care about </a:t>
            </a:r>
            <a:r>
              <a:rPr lang="fr-BE" dirty="0" err="1" smtClean="0"/>
              <a:t>Environment</a:t>
            </a:r>
            <a:r>
              <a:rPr lang="fr-BE" dirty="0"/>
              <a:t>.</a:t>
            </a:r>
            <a:r>
              <a:rPr lang="fr-BE" dirty="0" smtClean="0"/>
              <a:t>  </a:t>
            </a:r>
          </a:p>
          <a:p>
            <a:r>
              <a:rPr lang="fr-BE" dirty="0" smtClean="0"/>
              <a:t>For sensation, drive </a:t>
            </a:r>
            <a:r>
              <a:rPr lang="fr-BE" dirty="0" err="1" smtClean="0"/>
              <a:t>pleasure</a:t>
            </a:r>
            <a:r>
              <a:rPr lang="fr-BE" dirty="0" smtClean="0"/>
              <a:t> -&gt; Diesel &amp; Gaz.</a:t>
            </a:r>
            <a:endParaRPr lang="fr-BE" dirty="0"/>
          </a:p>
          <a:p>
            <a:r>
              <a:rPr lang="fr-BE" dirty="0" smtClean="0"/>
              <a:t>Diesel </a:t>
            </a:r>
            <a:r>
              <a:rPr lang="fr-BE" dirty="0" err="1" smtClean="0"/>
              <a:t>cost</a:t>
            </a:r>
            <a:r>
              <a:rPr lang="fr-BE" dirty="0" smtClean="0"/>
              <a:t> </a:t>
            </a:r>
            <a:r>
              <a:rPr lang="fr-BE" dirty="0" err="1" smtClean="0"/>
              <a:t>less</a:t>
            </a:r>
            <a:r>
              <a:rPr lang="fr-BE" dirty="0" smtClean="0"/>
              <a:t> </a:t>
            </a:r>
            <a:r>
              <a:rPr lang="fr-BE" dirty="0" err="1" smtClean="0"/>
              <a:t>than</a:t>
            </a:r>
            <a:r>
              <a:rPr lang="fr-BE" dirty="0" smtClean="0"/>
              <a:t> Gaz but </a:t>
            </a:r>
            <a:r>
              <a:rPr lang="fr-BE" dirty="0" err="1" smtClean="0"/>
              <a:t>they</a:t>
            </a:r>
            <a:r>
              <a:rPr lang="fr-BE" dirty="0" smtClean="0"/>
              <a:t> are more expansive.</a:t>
            </a:r>
          </a:p>
          <a:p>
            <a:r>
              <a:rPr lang="fr-BE" dirty="0" err="1" smtClean="0"/>
              <a:t>Hybrid</a:t>
            </a:r>
            <a:r>
              <a:rPr lang="fr-BE" dirty="0" smtClean="0"/>
              <a:t> put 2 points of </a:t>
            </a:r>
            <a:r>
              <a:rPr lang="fr-BE" dirty="0" err="1" smtClean="0"/>
              <a:t>view</a:t>
            </a:r>
            <a:r>
              <a:rPr lang="fr-BE" dirty="0" smtClean="0"/>
              <a:t> </a:t>
            </a:r>
            <a:r>
              <a:rPr lang="fr-BE" dirty="0" err="1" smtClean="0"/>
              <a:t>together</a:t>
            </a:r>
            <a:r>
              <a:rPr lang="fr-BE" dirty="0" smtClean="0"/>
              <a:t>, </a:t>
            </a:r>
            <a:r>
              <a:rPr lang="fr-BE" dirty="0" err="1" smtClean="0"/>
              <a:t>price</a:t>
            </a:r>
            <a:r>
              <a:rPr lang="fr-BE" dirty="0" smtClean="0"/>
              <a:t> and </a:t>
            </a:r>
            <a:r>
              <a:rPr lang="fr-BE" dirty="0" err="1" smtClean="0"/>
              <a:t>environment</a:t>
            </a:r>
            <a:r>
              <a:rPr lang="fr-BE" dirty="0"/>
              <a:t>.</a:t>
            </a:r>
            <a:endParaRPr lang="fr-BE" dirty="0" smtClean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1383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err="1" smtClean="0"/>
              <a:t>Video</a:t>
            </a:r>
            <a:endParaRPr lang="fr-BE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u="sng" dirty="0">
                <a:hlinkClick r:id="rId2"/>
              </a:rPr>
              <a:t>https://www.youtube.com/watch?v=-9kgvIIcKTc</a:t>
            </a:r>
            <a:endParaRPr lang="fr-BE" dirty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95100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smtClean="0"/>
              <a:t>Introduction</a:t>
            </a:r>
            <a:endParaRPr lang="fr-BE" dirty="0"/>
          </a:p>
        </p:txBody>
      </p:sp>
      <p:pic>
        <p:nvPicPr>
          <p:cNvPr id="1026" name="Picture 2" descr="http://www.zerauto.nl/wp-content/uploads/2012/10/061412_Toyota_Prius_Plug-In_Hybrid_IAA_2009-elektrisch-handboek-voor-groentj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76" y="1930400"/>
            <a:ext cx="5011796" cy="350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911161" y="2697098"/>
            <a:ext cx="61574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 smtClean="0"/>
              <a:t>mix </a:t>
            </a:r>
            <a:r>
              <a:rPr lang="fr-BE" sz="2400" dirty="0"/>
              <a:t>of </a:t>
            </a:r>
            <a:r>
              <a:rPr lang="fr-BE" sz="2400" dirty="0" err="1"/>
              <a:t>benzin</a:t>
            </a:r>
            <a:r>
              <a:rPr lang="fr-BE" sz="2400" dirty="0"/>
              <a:t> </a:t>
            </a:r>
            <a:r>
              <a:rPr lang="fr-BE" sz="2400" dirty="0" err="1"/>
              <a:t>engine</a:t>
            </a:r>
            <a:r>
              <a:rPr lang="fr-BE" sz="2400" dirty="0"/>
              <a:t> and </a:t>
            </a:r>
            <a:r>
              <a:rPr lang="fr-BE" sz="2400" dirty="0" err="1"/>
              <a:t>electric</a:t>
            </a:r>
            <a:r>
              <a:rPr lang="fr-BE" sz="2400" dirty="0"/>
              <a:t> </a:t>
            </a:r>
            <a:r>
              <a:rPr lang="fr-BE" sz="2400" b="1" dirty="0" err="1" smtClean="0"/>
              <a:t>engine</a:t>
            </a:r>
            <a:endParaRPr lang="fr-BE" sz="24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b="1" dirty="0" err="1" smtClean="0"/>
              <a:t>Increase</a:t>
            </a:r>
            <a:r>
              <a:rPr lang="fr-BE" sz="2400" b="1" dirty="0" smtClean="0"/>
              <a:t> on the </a:t>
            </a:r>
            <a:r>
              <a:rPr lang="fr-BE" sz="2400" b="1" dirty="0" err="1" smtClean="0"/>
              <a:t>market</a:t>
            </a:r>
            <a:endParaRPr lang="fr-BE" sz="2400" dirty="0"/>
          </a:p>
        </p:txBody>
      </p:sp>
      <p:sp>
        <p:nvSpPr>
          <p:cNvPr id="4" name="ZoneTexte 3"/>
          <p:cNvSpPr txBox="1"/>
          <p:nvPr/>
        </p:nvSpPr>
        <p:spPr>
          <a:xfrm>
            <a:off x="6332434" y="193040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238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smtClean="0"/>
              <a:t>Introduction</a:t>
            </a:r>
            <a:endParaRPr lang="fr-BE" dirty="0"/>
          </a:p>
        </p:txBody>
      </p:sp>
      <p:pic>
        <p:nvPicPr>
          <p:cNvPr id="2050" name="Picture 2" descr="Résultat de recherche d'images pour &quot;voiture electriqu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518835"/>
            <a:ext cx="4036334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030533" y="1518835"/>
            <a:ext cx="4243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BE" sz="2400" dirty="0"/>
              <a:t>few </a:t>
            </a:r>
            <a:r>
              <a:rPr lang="fr-BE" sz="2400" dirty="0" err="1" smtClean="0"/>
              <a:t>number</a:t>
            </a:r>
            <a:r>
              <a:rPr lang="fr-BE" sz="2400" dirty="0" smtClean="0"/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BE" sz="2400" dirty="0" smtClean="0"/>
              <a:t>more and more in </a:t>
            </a:r>
            <a:r>
              <a:rPr lang="fr-BE" sz="2400" dirty="0" err="1" smtClean="0"/>
              <a:t>our</a:t>
            </a:r>
            <a:r>
              <a:rPr lang="fr-BE" sz="2400" dirty="0" smtClean="0"/>
              <a:t> road</a:t>
            </a: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13063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9001" y="519448"/>
            <a:ext cx="8596668" cy="1320800"/>
          </a:xfrm>
        </p:spPr>
        <p:txBody>
          <a:bodyPr/>
          <a:lstStyle/>
          <a:p>
            <a:pPr algn="ctr"/>
            <a:r>
              <a:rPr lang="fr-BE" dirty="0" smtClean="0"/>
              <a:t>Evolution on the </a:t>
            </a:r>
            <a:r>
              <a:rPr lang="fr-BE" dirty="0" err="1" smtClean="0"/>
              <a:t>market</a:t>
            </a:r>
            <a:endParaRPr lang="fr-BE" dirty="0"/>
          </a:p>
        </p:txBody>
      </p:sp>
      <p:pic>
        <p:nvPicPr>
          <p:cNvPr id="3" name="Image 2" descr="Capture d’écran 2014-02-04 à 21.42.5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37" y="1179848"/>
            <a:ext cx="8426960" cy="4947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845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/>
              <a:t>Evolution </a:t>
            </a:r>
            <a:r>
              <a:rPr lang="fr-BE" dirty="0" smtClean="0"/>
              <a:t>on </a:t>
            </a:r>
            <a:r>
              <a:rPr lang="fr-BE" dirty="0"/>
              <a:t>the </a:t>
            </a:r>
            <a:r>
              <a:rPr lang="fr-BE" dirty="0" err="1"/>
              <a:t>market</a:t>
            </a:r>
            <a:endParaRPr lang="fr-BE" dirty="0"/>
          </a:p>
        </p:txBody>
      </p:sp>
      <p:pic>
        <p:nvPicPr>
          <p:cNvPr id="3" name="Image 2" descr="Résultat de recherche d'images pour &quot;marcher des voiture electrique, essence, diesel&quot;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11" y="1403393"/>
            <a:ext cx="9118361" cy="4433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503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smtClean="0"/>
              <a:t>How </a:t>
            </a:r>
            <a:r>
              <a:rPr lang="fr-BE" dirty="0" err="1" smtClean="0"/>
              <a:t>benzin</a:t>
            </a:r>
            <a:r>
              <a:rPr lang="fr-BE" dirty="0" smtClean="0"/>
              <a:t> and diesel </a:t>
            </a:r>
            <a:r>
              <a:rPr lang="fr-BE" dirty="0" err="1" smtClean="0"/>
              <a:t>engine</a:t>
            </a:r>
            <a:r>
              <a:rPr lang="fr-BE" dirty="0" smtClean="0"/>
              <a:t> </a:t>
            </a:r>
            <a:r>
              <a:rPr lang="fr-BE" dirty="0" err="1" smtClean="0"/>
              <a:t>work</a:t>
            </a:r>
            <a:endParaRPr lang="fr-BE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48" y="1270000"/>
            <a:ext cx="3942354" cy="501489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619688" y="1529096"/>
            <a:ext cx="63151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BE" sz="2400" dirty="0"/>
              <a:t>A</a:t>
            </a:r>
            <a:r>
              <a:rPr lang="fr-BE" sz="2400" dirty="0" smtClean="0"/>
              <a:t> </a:t>
            </a:r>
            <a:r>
              <a:rPr lang="fr-BE" sz="2400" dirty="0" err="1"/>
              <a:t>fossil</a:t>
            </a:r>
            <a:r>
              <a:rPr lang="fr-BE" sz="2400" dirty="0"/>
              <a:t> </a:t>
            </a:r>
            <a:r>
              <a:rPr lang="fr-BE" sz="2400" dirty="0" err="1"/>
              <a:t>engine</a:t>
            </a:r>
            <a:r>
              <a:rPr lang="fr-BE" sz="2400" dirty="0"/>
              <a:t> in a </a:t>
            </a:r>
            <a:r>
              <a:rPr lang="fr-BE" sz="2400" dirty="0" err="1"/>
              <a:t>mechanical</a:t>
            </a:r>
            <a:r>
              <a:rPr lang="fr-BE" sz="2400" dirty="0"/>
              <a:t> </a:t>
            </a:r>
            <a:r>
              <a:rPr lang="fr-BE" sz="2400" dirty="0" err="1" smtClean="0"/>
              <a:t>movement</a:t>
            </a:r>
            <a:endParaRPr lang="fr-BE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BE" sz="2400" dirty="0" smtClean="0"/>
              <a:t>Four stock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BE" sz="2400" dirty="0" smtClean="0"/>
              <a:t>Cycle 720°</a:t>
            </a: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307754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63" y="472867"/>
            <a:ext cx="8596668" cy="1320800"/>
          </a:xfrm>
        </p:spPr>
        <p:txBody>
          <a:bodyPr/>
          <a:lstStyle/>
          <a:p>
            <a:r>
              <a:rPr lang="fr-BE" dirty="0"/>
              <a:t>How </a:t>
            </a:r>
            <a:r>
              <a:rPr lang="fr-BE" dirty="0" err="1" smtClean="0"/>
              <a:t>benzin</a:t>
            </a:r>
            <a:r>
              <a:rPr lang="fr-BE" dirty="0" smtClean="0"/>
              <a:t> </a:t>
            </a:r>
            <a:r>
              <a:rPr lang="fr-BE" dirty="0"/>
              <a:t>and diesel </a:t>
            </a:r>
            <a:r>
              <a:rPr lang="fr-BE" dirty="0" err="1"/>
              <a:t>engine</a:t>
            </a:r>
            <a:r>
              <a:rPr lang="fr-BE" dirty="0"/>
              <a:t> </a:t>
            </a:r>
            <a:r>
              <a:rPr lang="fr-BE" dirty="0" err="1"/>
              <a:t>works</a:t>
            </a:r>
            <a:endParaRPr lang="fr-BE" dirty="0"/>
          </a:p>
        </p:txBody>
      </p:sp>
      <p:sp>
        <p:nvSpPr>
          <p:cNvPr id="3" name="ZoneTexte 2"/>
          <p:cNvSpPr txBox="1"/>
          <p:nvPr/>
        </p:nvSpPr>
        <p:spPr>
          <a:xfrm>
            <a:off x="5215944" y="1930400"/>
            <a:ext cx="497283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 err="1" smtClean="0"/>
              <a:t>Benzin</a:t>
            </a:r>
            <a:r>
              <a:rPr lang="fr-BE" sz="2400" dirty="0" smtClean="0"/>
              <a:t>: </a:t>
            </a:r>
          </a:p>
          <a:p>
            <a:r>
              <a:rPr lang="fr-BE" sz="2400" dirty="0"/>
              <a:t>	</a:t>
            </a:r>
            <a:r>
              <a:rPr lang="fr-BE" sz="2400" dirty="0" smtClean="0"/>
              <a:t>explosion </a:t>
            </a:r>
            <a:r>
              <a:rPr lang="fr-BE" sz="2400" dirty="0" err="1" smtClean="0"/>
              <a:t>engine</a:t>
            </a:r>
            <a:endParaRPr lang="fr-BE" sz="2400" dirty="0" smtClean="0"/>
          </a:p>
          <a:p>
            <a:endParaRPr lang="fr-BE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 smtClean="0"/>
              <a:t>1: mix air </a:t>
            </a:r>
            <a:r>
              <a:rPr lang="fr-BE" sz="2400" dirty="0" err="1" smtClean="0"/>
              <a:t>benzin</a:t>
            </a:r>
            <a:endParaRPr lang="fr-BE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 smtClean="0"/>
              <a:t>2: compression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 smtClean="0"/>
              <a:t>3: </a:t>
            </a:r>
            <a:r>
              <a:rPr lang="fr-BE" sz="2400" dirty="0" err="1" smtClean="0"/>
              <a:t>exhaust</a:t>
            </a:r>
            <a:r>
              <a:rPr lang="fr-BE" sz="2400" dirty="0" smtClean="0"/>
              <a:t> off and explosion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 smtClean="0"/>
              <a:t>4: </a:t>
            </a:r>
            <a:r>
              <a:rPr lang="fr-BE" sz="2400" dirty="0" err="1" smtClean="0"/>
              <a:t>propel</a:t>
            </a:r>
            <a:r>
              <a:rPr lang="fr-BE" sz="2400" dirty="0" smtClean="0"/>
              <a:t> </a:t>
            </a:r>
            <a:r>
              <a:rPr lang="fr-BE" sz="2400" dirty="0" err="1" smtClean="0"/>
              <a:t>dawn</a:t>
            </a:r>
            <a:r>
              <a:rPr lang="fr-BE" sz="2400" dirty="0" smtClean="0"/>
              <a:t> , </a:t>
            </a:r>
            <a:r>
              <a:rPr lang="fr-BE" sz="2400" dirty="0" err="1" smtClean="0"/>
              <a:t>reject</a:t>
            </a:r>
            <a:r>
              <a:rPr lang="fr-BE" sz="2400" dirty="0" smtClean="0"/>
              <a:t> </a:t>
            </a:r>
            <a:r>
              <a:rPr lang="fr-BE" sz="2400" dirty="0" err="1" smtClean="0"/>
              <a:t>burn</a:t>
            </a:r>
            <a:r>
              <a:rPr lang="fr-BE" sz="2400" dirty="0" smtClean="0"/>
              <a:t> gaz</a:t>
            </a:r>
          </a:p>
          <a:p>
            <a:endParaRPr lang="fr-BE" sz="2400" dirty="0" smtClean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34" y="1930400"/>
            <a:ext cx="4274110" cy="456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2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/>
              <a:t>How </a:t>
            </a:r>
            <a:r>
              <a:rPr lang="fr-BE" dirty="0" err="1" smtClean="0"/>
              <a:t>benzin</a:t>
            </a:r>
            <a:r>
              <a:rPr lang="fr-BE" dirty="0" smtClean="0"/>
              <a:t> </a:t>
            </a:r>
            <a:r>
              <a:rPr lang="fr-BE" dirty="0"/>
              <a:t>and diesel </a:t>
            </a:r>
            <a:r>
              <a:rPr lang="fr-BE" dirty="0" err="1"/>
              <a:t>engine</a:t>
            </a:r>
            <a:r>
              <a:rPr lang="fr-BE" dirty="0"/>
              <a:t> </a:t>
            </a:r>
            <a:r>
              <a:rPr lang="fr-BE" dirty="0" err="1"/>
              <a:t>works</a:t>
            </a:r>
            <a:endParaRPr lang="fr-BE" dirty="0"/>
          </a:p>
        </p:txBody>
      </p:sp>
      <p:sp>
        <p:nvSpPr>
          <p:cNvPr id="3" name="Rectangle 2"/>
          <p:cNvSpPr/>
          <p:nvPr/>
        </p:nvSpPr>
        <p:spPr>
          <a:xfrm>
            <a:off x="5360561" y="1699664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 smtClean="0"/>
              <a:t>Diesel: </a:t>
            </a:r>
            <a:endParaRPr lang="fr-BE" sz="2400" dirty="0"/>
          </a:p>
          <a:p>
            <a:r>
              <a:rPr lang="fr-BE" sz="2400" dirty="0"/>
              <a:t>	</a:t>
            </a:r>
            <a:r>
              <a:rPr lang="fr-BE" sz="2400" dirty="0" smtClean="0"/>
              <a:t>combustion </a:t>
            </a:r>
            <a:r>
              <a:rPr lang="fr-BE" sz="2400" dirty="0" err="1"/>
              <a:t>engine</a:t>
            </a:r>
            <a:endParaRPr lang="fr-BE" sz="2400" dirty="0"/>
          </a:p>
          <a:p>
            <a:endParaRPr lang="fr-BE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/>
              <a:t>1: </a:t>
            </a:r>
            <a:r>
              <a:rPr lang="fr-BE" sz="2400" dirty="0" smtClean="0"/>
              <a:t>air</a:t>
            </a:r>
            <a:endParaRPr lang="fr-BE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/>
              <a:t>2: compression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/>
              <a:t>3: </a:t>
            </a:r>
            <a:r>
              <a:rPr lang="fr-BE" sz="2400" dirty="0" err="1"/>
              <a:t>exhaust</a:t>
            </a:r>
            <a:r>
              <a:rPr lang="fr-BE" sz="2400" dirty="0"/>
              <a:t> </a:t>
            </a:r>
            <a:r>
              <a:rPr lang="fr-BE" sz="2400" dirty="0" smtClean="0"/>
              <a:t>in, introduction of diesel </a:t>
            </a:r>
            <a:endParaRPr lang="fr-BE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/>
              <a:t>4: </a:t>
            </a:r>
            <a:r>
              <a:rPr lang="fr-BE" sz="2400" dirty="0" err="1"/>
              <a:t>propel</a:t>
            </a:r>
            <a:r>
              <a:rPr lang="fr-BE" sz="2400" dirty="0"/>
              <a:t> </a:t>
            </a:r>
            <a:r>
              <a:rPr lang="fr-BE" sz="2400" dirty="0" err="1"/>
              <a:t>dawn</a:t>
            </a:r>
            <a:r>
              <a:rPr lang="fr-BE" sz="2400" dirty="0"/>
              <a:t> , </a:t>
            </a:r>
            <a:r>
              <a:rPr lang="fr-BE" sz="2400" dirty="0" err="1"/>
              <a:t>reject</a:t>
            </a:r>
            <a:r>
              <a:rPr lang="fr-BE" sz="2400" dirty="0"/>
              <a:t> </a:t>
            </a:r>
            <a:r>
              <a:rPr lang="fr-BE" sz="2400" dirty="0" err="1" smtClean="0"/>
              <a:t>burn</a:t>
            </a:r>
            <a:r>
              <a:rPr lang="fr-BE" sz="2400" dirty="0" smtClean="0"/>
              <a:t> gaz</a:t>
            </a:r>
            <a:endParaRPr lang="fr-BE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27" y="1621756"/>
            <a:ext cx="4022057" cy="489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7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1165</TotalTime>
  <Words>445</Words>
  <Application>Microsoft Office PowerPoint</Application>
  <PresentationFormat>Grand écran</PresentationFormat>
  <Paragraphs>107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3" baseType="lpstr">
      <vt:lpstr>Arial Unicode MS</vt:lpstr>
      <vt:lpstr>Arial</vt:lpstr>
      <vt:lpstr>Calibri</vt:lpstr>
      <vt:lpstr>Courier New</vt:lpstr>
      <vt:lpstr>Times New Roman</vt:lpstr>
      <vt:lpstr>Trebuchet MS</vt:lpstr>
      <vt:lpstr>Wingdings</vt:lpstr>
      <vt:lpstr>Wingdings 3</vt:lpstr>
      <vt:lpstr>Facette</vt:lpstr>
      <vt:lpstr>Different types of Engines</vt:lpstr>
      <vt:lpstr>Introduction</vt:lpstr>
      <vt:lpstr>Introduction</vt:lpstr>
      <vt:lpstr>Introduction</vt:lpstr>
      <vt:lpstr>Evolution on the market</vt:lpstr>
      <vt:lpstr>Evolution on the market</vt:lpstr>
      <vt:lpstr>How benzin and diesel engine work</vt:lpstr>
      <vt:lpstr>How benzin and diesel engine works</vt:lpstr>
      <vt:lpstr>How benzin and diesel engine works</vt:lpstr>
      <vt:lpstr>How benzin and diesel engine works</vt:lpstr>
      <vt:lpstr>Difference between an engine diesel and benzin </vt:lpstr>
      <vt:lpstr>Advantage and disadvantage for the benzin</vt:lpstr>
      <vt:lpstr>Advantage and disadvantage for the benzin</vt:lpstr>
      <vt:lpstr>How is hybrid working ?</vt:lpstr>
      <vt:lpstr>Why the hybrid ? </vt:lpstr>
      <vt:lpstr>How is it working ? </vt:lpstr>
      <vt:lpstr>Disadvantage of the hybrid</vt:lpstr>
      <vt:lpstr>Advantage of the hybride</vt:lpstr>
      <vt:lpstr>Electric</vt:lpstr>
      <vt:lpstr>Electric engine</vt:lpstr>
      <vt:lpstr>Disadvantage of the electric</vt:lpstr>
      <vt:lpstr>Quizz</vt:lpstr>
      <vt:lpstr>Conclusion</vt:lpstr>
      <vt:lpstr>Video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</dc:creator>
  <cp:lastModifiedBy>yassin lazrak</cp:lastModifiedBy>
  <cp:revision>105</cp:revision>
  <dcterms:created xsi:type="dcterms:W3CDTF">2016-10-15T12:16:03Z</dcterms:created>
  <dcterms:modified xsi:type="dcterms:W3CDTF">2016-10-19T09:40:14Z</dcterms:modified>
</cp:coreProperties>
</file>